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60" r:id="rId4"/>
    <p:sldId id="258" r:id="rId5"/>
    <p:sldId id="259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6" d="100"/>
          <a:sy n="126" d="100"/>
        </p:scale>
        <p:origin x="-35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5C2D6-E7D1-44CC-A415-961A22867FFD}" type="datetimeFigureOut">
              <a:rPr lang="en-US" smtClean="0"/>
              <a:pPr/>
              <a:t>4/3/2012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74D37-8B93-4C05-8E68-F38683B4E98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5C2D6-E7D1-44CC-A415-961A22867FFD}" type="datetimeFigureOut">
              <a:rPr lang="en-US" smtClean="0"/>
              <a:pPr/>
              <a:t>4/3/2012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74D37-8B93-4C05-8E68-F38683B4E98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5C2D6-E7D1-44CC-A415-961A22867FFD}" type="datetimeFigureOut">
              <a:rPr lang="en-US" smtClean="0"/>
              <a:pPr/>
              <a:t>4/3/2012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74D37-8B93-4C05-8E68-F38683B4E98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5C2D6-E7D1-44CC-A415-961A22867FFD}" type="datetimeFigureOut">
              <a:rPr lang="en-US" smtClean="0"/>
              <a:pPr/>
              <a:t>4/3/2012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74D37-8B93-4C05-8E68-F38683B4E98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5C2D6-E7D1-44CC-A415-961A22867FFD}" type="datetimeFigureOut">
              <a:rPr lang="en-US" smtClean="0"/>
              <a:pPr/>
              <a:t>4/3/2012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74D37-8B93-4C05-8E68-F38683B4E98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5C2D6-E7D1-44CC-A415-961A22867FFD}" type="datetimeFigureOut">
              <a:rPr lang="en-US" smtClean="0"/>
              <a:pPr/>
              <a:t>4/3/2012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74D37-8B93-4C05-8E68-F38683B4E98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5C2D6-E7D1-44CC-A415-961A22867FFD}" type="datetimeFigureOut">
              <a:rPr lang="en-US" smtClean="0"/>
              <a:pPr/>
              <a:t>4/3/2012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74D37-8B93-4C05-8E68-F38683B4E98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5C2D6-E7D1-44CC-A415-961A22867FFD}" type="datetimeFigureOut">
              <a:rPr lang="en-US" smtClean="0"/>
              <a:pPr/>
              <a:t>4/3/2012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74D37-8B93-4C05-8E68-F38683B4E98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5C2D6-E7D1-44CC-A415-961A22867FFD}" type="datetimeFigureOut">
              <a:rPr lang="en-US" smtClean="0"/>
              <a:pPr/>
              <a:t>4/3/2012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74D37-8B93-4C05-8E68-F38683B4E98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5C2D6-E7D1-44CC-A415-961A22867FFD}" type="datetimeFigureOut">
              <a:rPr lang="en-US" smtClean="0"/>
              <a:pPr/>
              <a:t>4/3/2012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74D37-8B93-4C05-8E68-F38683B4E98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12A5C2D6-E7D1-44CC-A415-961A22867FFD}" type="datetimeFigureOut">
              <a:rPr lang="en-US" smtClean="0"/>
              <a:pPr/>
              <a:t>4/3/2012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EAC74D37-8B93-4C05-8E68-F38683B4E98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12A5C2D6-E7D1-44CC-A415-961A22867FFD}" type="datetimeFigureOut">
              <a:rPr lang="en-US" smtClean="0"/>
              <a:pPr/>
              <a:t>4/3/2012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EAC74D37-8B93-4C05-8E68-F38683B4E98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ripadvisor.com/Attraction_Review-g187075-d192297-Reviews-Cathedrale_Notre_Dame_de_Strasbourg-Strasbourg_Bas_Rhin_Alsace.html" TargetMode="External"/><Relationship Id="rId2" Type="http://schemas.openxmlformats.org/officeDocument/2006/relationships/hyperlink" Target="http://www.frommers.com/destinations/strasbourg/A25849.html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lonelyplanet.com/france/alsace-and-lorraine/strasbour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Strasbourg, France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Zach Culp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its history Strasbourg has been owned by both France and bordering Germany</a:t>
            </a:r>
          </a:p>
          <a:p>
            <a:r>
              <a:rPr lang="en-US" dirty="0" smtClean="0"/>
              <a:t>It has the tallest medieval building in all of Europe</a:t>
            </a:r>
          </a:p>
          <a:p>
            <a:r>
              <a:rPr lang="en-US" dirty="0" smtClean="0"/>
              <a:t> It was also apart of both World Wars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Where it 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It borders Germany</a:t>
            </a:r>
          </a:p>
          <a:p>
            <a:r>
              <a:rPr lang="en-US" dirty="0" smtClean="0"/>
              <a:t>It is located in northeastern France</a:t>
            </a:r>
          </a:p>
          <a:p>
            <a:r>
              <a:rPr lang="en-US" dirty="0" smtClean="0"/>
              <a:t>650,000 inhabitants in the city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1069359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Strasbourg Facts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It is the capital of the Alsace region</a:t>
            </a:r>
          </a:p>
          <a:p>
            <a:r>
              <a:rPr lang="en-US" dirty="0" smtClean="0"/>
              <a:t>The city is situated in between the Ill River and the Rhine river.</a:t>
            </a:r>
          </a:p>
          <a:p>
            <a:r>
              <a:rPr lang="en-US" dirty="0" smtClean="0"/>
              <a:t>The population of the metropolitan area is 650000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Cathèdrale de Nôtre Dame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It is the tallest medieval building in Europe</a:t>
            </a:r>
          </a:p>
          <a:p>
            <a:r>
              <a:rPr lang="en-US" dirty="0" smtClean="0"/>
              <a:t>It is 142 meters tall</a:t>
            </a:r>
          </a:p>
          <a:p>
            <a:r>
              <a:rPr lang="en-US" dirty="0" smtClean="0"/>
              <a:t>And it is on top of a </a:t>
            </a:r>
            <a:r>
              <a:rPr lang="en-US" smtClean="0"/>
              <a:t>roman temple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Cathèdrale</a:t>
            </a:r>
            <a:r>
              <a:rPr lang="en-US" dirty="0"/>
              <a:t> de </a:t>
            </a:r>
            <a:r>
              <a:rPr lang="en-US" dirty="0" err="1"/>
              <a:t>Nôtre</a:t>
            </a:r>
            <a:r>
              <a:rPr lang="en-US" dirty="0"/>
              <a:t> </a:t>
            </a:r>
            <a:r>
              <a:rPr lang="en-US" dirty="0" smtClean="0"/>
              <a:t>Dame (</a:t>
            </a:r>
            <a:r>
              <a:rPr lang="en-US" dirty="0" err="1" smtClean="0"/>
              <a:t>cont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It is one of the most beautiful gothic cathedrals</a:t>
            </a:r>
          </a:p>
          <a:p>
            <a:r>
              <a:rPr lang="en-US" dirty="0" smtClean="0"/>
              <a:t>It was built from 1190-1439 </a:t>
            </a:r>
          </a:p>
          <a:p>
            <a:r>
              <a:rPr lang="en-US" dirty="0" smtClean="0"/>
              <a:t>It’s the largest church in the Alsace region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5975097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 Petite France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Means “little France”</a:t>
            </a:r>
          </a:p>
          <a:p>
            <a:r>
              <a:rPr lang="en-US" dirty="0" smtClean="0"/>
              <a:t>It’s a historic neighborhood with cobblestone roads, medieval buildings, and fine restaurants.</a:t>
            </a:r>
          </a:p>
          <a:p>
            <a:r>
              <a:rPr lang="en-US" dirty="0" smtClean="0"/>
              <a:t>There is notoriously good shopping in this part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3427197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Musée</a:t>
            </a:r>
            <a:r>
              <a:rPr lang="en-US" dirty="0" smtClean="0"/>
              <a:t> de </a:t>
            </a:r>
            <a:r>
              <a:rPr lang="en-US" dirty="0" err="1" smtClean="0"/>
              <a:t>l’Oeuvre</a:t>
            </a:r>
            <a:r>
              <a:rPr lang="en-US" dirty="0" smtClean="0"/>
              <a:t> Notre-Dame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Museum that illustrates the art of the middle ages </a:t>
            </a:r>
          </a:p>
          <a:p>
            <a:r>
              <a:rPr lang="en-US" dirty="0" smtClean="0"/>
              <a:t>and Renaissance</a:t>
            </a:r>
            <a:r>
              <a:rPr lang="en-US" dirty="0"/>
              <a:t> </a:t>
            </a:r>
            <a:r>
              <a:rPr lang="en-US" dirty="0" smtClean="0"/>
              <a:t>era.</a:t>
            </a:r>
          </a:p>
          <a:p>
            <a:endParaRPr lang="en-US" dirty="0" smtClean="0"/>
          </a:p>
          <a:p>
            <a:r>
              <a:rPr lang="en-US" dirty="0" smtClean="0"/>
              <a:t>There is a window showing a 13</a:t>
            </a:r>
            <a:r>
              <a:rPr lang="en-US" baseline="30000" dirty="0" smtClean="0"/>
              <a:t>th</a:t>
            </a:r>
            <a:r>
              <a:rPr lang="en-US" dirty="0" smtClean="0"/>
              <a:t> century emperor.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8593412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Works cited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www.frommers.com/destinations/strasbourg/A25849.html</a:t>
            </a:r>
            <a:endParaRPr lang="en-US" dirty="0" smtClean="0"/>
          </a:p>
          <a:p>
            <a:r>
              <a:rPr lang="en-US" dirty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www.tripadvisor.com/Attraction_Review-g187075-d192297-Reviews-Cathedrale_Notre_Dame_de_Strasbourg-Strasbourg_Bas_Rhin_Alsace.html</a:t>
            </a:r>
            <a:endParaRPr lang="en-US" dirty="0" smtClean="0"/>
          </a:p>
          <a:p>
            <a:r>
              <a:rPr lang="en-US">
                <a:hlinkClick r:id="rId4"/>
              </a:rPr>
              <a:t>http://</a:t>
            </a:r>
            <a:r>
              <a:rPr lang="en-US" smtClean="0">
                <a:hlinkClick r:id="rId4"/>
              </a:rPr>
              <a:t>www.lonelyplanet.com/france/alsace-and-lorraine/strasbourg</a:t>
            </a:r>
            <a:endParaRPr lang="en-US" smtClean="0"/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55458748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116</TotalTime>
  <Words>211</Words>
  <Application>Microsoft Office PowerPoint</Application>
  <PresentationFormat>On-screen Show (4:3)</PresentationFormat>
  <Paragraphs>35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Module</vt:lpstr>
      <vt:lpstr>Strasbourg, France</vt:lpstr>
      <vt:lpstr>History</vt:lpstr>
      <vt:lpstr>Where it is</vt:lpstr>
      <vt:lpstr>Strasbourg Facts</vt:lpstr>
      <vt:lpstr>Cathèdrale de Nôtre Dame</vt:lpstr>
      <vt:lpstr>Cathèdrale de Nôtre Dame (cont)</vt:lpstr>
      <vt:lpstr>La Petite France</vt:lpstr>
      <vt:lpstr>Musée de l’Oeuvre Notre-Dame</vt:lpstr>
      <vt:lpstr>Works cited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Strasbourg, France</dc:title>
  <dc:creator>Administrator</dc:creator>
  <cp:lastModifiedBy>renee kurtz</cp:lastModifiedBy>
  <cp:revision>12</cp:revision>
  <dcterms:created xsi:type="dcterms:W3CDTF">2012-03-23T13:18:23Z</dcterms:created>
  <dcterms:modified xsi:type="dcterms:W3CDTF">2012-04-03T12:47:05Z</dcterms:modified>
</cp:coreProperties>
</file>